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F0EA8-5E51-1A16-66E3-2B0DF0DE2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62A4BE-9DF1-E8F2-F982-DD4B3228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9A1621-9622-E297-D15E-7B5E20EE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E45BBC-1161-96B7-4E5D-575B8B26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98FD8E-E4DB-2C4F-8351-6670D012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03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885CF-781A-98C2-8993-B02065CB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948268-DBBD-D040-BFE1-0D2508B23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5CF16E-032D-BD37-E3CE-72E75F11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3741D0-0657-B62D-C87E-F51B1882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38D9A0-9C16-5297-6C7C-EA766E79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14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EEB4C0-7D08-9440-71B4-12161F558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14D7981-37DF-2C5D-8BF9-FF3DE5DF9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7424DF-FD2C-356D-2B84-51406885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9F9713-BF2E-77E7-D363-FBEF99E6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CC8D24-C1CF-90BE-98B1-F6420946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33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0A05C-A96C-904D-E54A-7DBD526F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C03AF6-58E3-553D-2F23-8B18D18A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83B559-A686-7EDF-1508-BEA600E8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A44D8B-7C57-0D27-B690-12779A56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35B846-DBE4-3D2C-C10E-0B0E0922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3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F7D14-46A1-7EB7-7AFB-97CFFBF6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685896-FFF0-8610-EA25-0C517B30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F56C70-72E9-FAB2-6B44-706F1DFC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38F5A2-539A-18F9-CDF4-E3CD3DB2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2832FF-0978-C039-5BBB-BC59A651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1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B4763-7E01-FED9-5264-1C81FF8B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FD9A88-0BA9-11CA-37C5-5D2860BA8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C80D39-6DC3-C77F-A18D-DAD11F98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1A7410-95A1-FB3C-B9AF-6EDEA0E8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AAB068-C996-8440-09A3-8CF461D6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9A647C-C77A-B68C-2AB9-570FCB5D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26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9499C-1716-A04D-24FB-07548288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F12534-ABF5-A41B-D93C-8C658ED0A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A1F9C1-48D2-49AC-FBA9-A16D8538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9F1DD06-8D07-7EA1-1242-937E33C47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963449-0ECD-BEC0-2A2F-D552B1D1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D1F4680-2BC7-31FB-182C-EB9A27D7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9CC3928-1B9D-18CA-16BB-7E27F9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B095002-8315-154F-7631-2C8900A4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2AEAE-91AE-99D3-2D84-71F53B3F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EB0534-88A4-51DD-83C0-A31CD4F0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BD1889-4C01-2981-D10C-1B2F64B6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F522A6-7E9E-DE37-5544-6C31AC84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1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8353C26-FE15-61A6-E0B4-BF2EED05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FFD45A-280A-497E-A33B-5981F58D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31E222-D47A-C011-D073-DD63DDEF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13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A6D66C-4EC5-9D94-68FB-F157E419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08166F-8651-23DE-29AA-E8A0D5F5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ED3FD1-A57A-17D5-20C5-5CA2C92B8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C520BD-8292-5BD1-FD1E-AD173C9F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B6E953-5A9A-13F9-5358-8C22DBCD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BC14E2-9FE3-E05F-2BFD-A3FB7171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65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E2E61-61F4-7AF4-AC27-9D316221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DFC8D2-96B2-C989-5A40-B62A9565A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4CBF3D-A96C-3827-EBF2-8FD36C358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826B00-32FC-AFF1-D673-77FC07C7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7F0F37C-7145-0DC5-C3C2-94DD8622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40377E-8682-B09A-C5B0-A6C62888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2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D99CF85-6B29-0AA3-00A3-BD89E4FF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74DF06-99F9-DF35-250A-064C7E083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C1CAA9-2D3F-B216-D29A-E10A0366B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8CCF-32F8-450D-826E-D2307EB5055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946F42-AAFF-46D2-13E5-9D01B204E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569AF3-A620-B276-9970-84BE394F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3D8-E97F-4CB6-BC5A-0754848B2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7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B3DA284-A962-ACC9-3C9A-C1F59AB3FD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314" y="5612500"/>
            <a:ext cx="1248080" cy="8315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D754204-05B1-0610-B703-7C8F0E0CF7B5}"/>
              </a:ext>
            </a:extLst>
          </p:cNvPr>
          <p:cNvSpPr txBox="1"/>
          <p:nvPr/>
        </p:nvSpPr>
        <p:spPr>
          <a:xfrm>
            <a:off x="10581276" y="6425122"/>
            <a:ext cx="9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c4bSid3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777A74-C2C1-A454-D2C3-35D78A848B9F}"/>
              </a:ext>
            </a:extLst>
          </p:cNvPr>
          <p:cNvSpPr txBox="1"/>
          <p:nvPr/>
        </p:nvSpPr>
        <p:spPr>
          <a:xfrm>
            <a:off x="157018" y="732318"/>
            <a:ext cx="8750871" cy="385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29920" indent="450215" algn="ctr">
              <a:lnSpc>
                <a:spcPct val="150000"/>
              </a:lnSpc>
            </a:pPr>
            <a:r>
              <a:rPr lang="pl-PL" sz="25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EUROPEJSKI SYSTEM </a:t>
            </a:r>
            <a:endParaRPr lang="pl-PL" sz="2500" dirty="0"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9920" indent="450215" algn="ctr">
              <a:lnSpc>
                <a:spcPct val="150000"/>
              </a:lnSpc>
            </a:pPr>
            <a:r>
              <a:rPr lang="pl-PL" sz="25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STEROWANIA RUCHEM KOLEJOWYM</a:t>
            </a:r>
          </a:p>
          <a:p>
            <a:pPr marR="629920" indent="450215" algn="ctr">
              <a:lnSpc>
                <a:spcPct val="150000"/>
              </a:lnSpc>
            </a:pPr>
            <a:endParaRPr lang="pl-PL" dirty="0"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9920" indent="450215" algn="ctr">
              <a:lnSpc>
                <a:spcPct val="150000"/>
              </a:lnSpc>
            </a:pPr>
            <a:r>
              <a:rPr lang="pl-PL" sz="3600" dirty="0"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ETCS</a:t>
            </a:r>
          </a:p>
          <a:p>
            <a:pPr marR="629920" indent="450215" algn="ctr">
              <a:lnSpc>
                <a:spcPct val="150000"/>
              </a:lnSpc>
            </a:pPr>
            <a:endParaRPr lang="pl-PL" dirty="0">
              <a:effectLst/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9920" indent="450215" algn="ctr">
              <a:lnSpc>
                <a:spcPct val="150000"/>
              </a:lnSpc>
            </a:pPr>
            <a:r>
              <a:rPr lang="pl-PL" sz="2500" dirty="0">
                <a:latin typeface="Bahnschrift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pl-PL" sz="25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TRAIN CONTROL SYSTEM</a:t>
            </a:r>
            <a:endParaRPr lang="pl-PL" sz="2500" dirty="0">
              <a:effectLst/>
              <a:latin typeface="Bahnschrift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9920" indent="450215" algn="just">
              <a:lnSpc>
                <a:spcPct val="150000"/>
              </a:lnSpc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2DEEFA-F222-0873-6412-31462B82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56" y="1188048"/>
            <a:ext cx="2444461" cy="29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0E73A9A-F974-3D97-53CB-4920DF3D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6" y="4323871"/>
            <a:ext cx="3000142" cy="19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240A105-BE42-A46F-E528-BD548AFD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11" y="4323871"/>
            <a:ext cx="2624553" cy="19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92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Panoramiczny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Bahnschrift Light</vt:lpstr>
      <vt:lpstr>Calibri</vt:lpstr>
      <vt:lpstr>Calibri Light</vt:lpstr>
      <vt:lpstr>Times New Roman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Asushp4</dc:creator>
  <cp:lastModifiedBy>Asushp4</cp:lastModifiedBy>
  <cp:revision>1</cp:revision>
  <dcterms:created xsi:type="dcterms:W3CDTF">2023-09-21T20:55:03Z</dcterms:created>
  <dcterms:modified xsi:type="dcterms:W3CDTF">2023-09-21T20:55:14Z</dcterms:modified>
</cp:coreProperties>
</file>